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2" r:id="rId9"/>
    <p:sldId id="263" r:id="rId10"/>
    <p:sldId id="264" r:id="rId11"/>
    <p:sldId id="278" r:id="rId12"/>
    <p:sldId id="265" r:id="rId13"/>
    <p:sldId id="266" r:id="rId14"/>
    <p:sldId id="267" r:id="rId15"/>
    <p:sldId id="268" r:id="rId16"/>
    <p:sldId id="269" r:id="rId17"/>
    <p:sldId id="270" r:id="rId18"/>
    <p:sldId id="274" r:id="rId19"/>
    <p:sldId id="275" r:id="rId20"/>
    <p:sldId id="276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8FF"/>
    <a:srgbClr val="46FFB8"/>
    <a:srgbClr val="D440FF"/>
    <a:srgbClr val="E4FA42"/>
    <a:srgbClr val="FF2825"/>
    <a:srgbClr val="3847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2176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D4F64-F746-1441-8673-249AAD25187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A7A0AB-1706-CB45-98FF-5A1EB1F16B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8257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7A0AB-1706-CB45-98FF-5A1EB1F16B7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1219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0C7C0-63F7-4A88-A4FE-21594C4878E4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FF51F-E15B-4B6B-84BB-B63CE1999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Civil War Computer Competency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Leah Micklos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7081" y="0"/>
            <a:ext cx="9581081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1447800" y="2057400"/>
            <a:ext cx="61311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Civil War Computer </a:t>
            </a:r>
            <a:r>
              <a:rPr lang="en-US" sz="3600" b="1" dirty="0" err="1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Compancy</a:t>
            </a:r>
            <a:endParaRPr lang="en-US" sz="3600" b="1" dirty="0">
              <a:ln w="24500" cmpd="dbl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38100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By: Leah Micklos</a:t>
            </a:r>
            <a:endParaRPr lang="en-US" sz="3600" b="1" dirty="0">
              <a:ln w="24500" cmpd="dbl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Facts about one of the leaders:</a:t>
            </a:r>
            <a:br>
              <a:rPr lang="en-US" dirty="0" smtClean="0"/>
            </a:br>
            <a:r>
              <a:rPr lang="en-US" dirty="0" smtClean="0"/>
              <a:t>John Brown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Born in Torrington, Connecticut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Married </a:t>
            </a:r>
            <a:r>
              <a:rPr lang="en-US" dirty="0" err="1" smtClean="0"/>
              <a:t>Dianthe</a:t>
            </a:r>
            <a:r>
              <a:rPr lang="en-US" dirty="0" smtClean="0"/>
              <a:t> Lusk in 1826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Met Fredrick Douglass in 1847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followed his sons tom Kansas in 1855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Marries Mary Anne Day in 1833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8857" y="4025787"/>
            <a:ext cx="2667000" cy="2832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rgbClr val="91B8FF"/>
          </a:fgClr>
          <a:bgClr>
            <a:prstClr val="white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Jefferson Davis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Jefferson Davis was born on June 3, 1808</a:t>
            </a:r>
          </a:p>
          <a:p>
            <a:r>
              <a:rPr lang="en-US" dirty="0" smtClean="0"/>
              <a:t>Was the “President” of the Confederacy</a:t>
            </a:r>
          </a:p>
          <a:p>
            <a:r>
              <a:rPr lang="en-US" dirty="0" smtClean="0"/>
              <a:t>He, like Abraham Lincoln was born in Kentucky</a:t>
            </a:r>
          </a:p>
          <a:p>
            <a:r>
              <a:rPr lang="en-US" dirty="0" smtClean="0"/>
              <a:t>He served in the Congress as well as the military</a:t>
            </a:r>
          </a:p>
          <a:p>
            <a:r>
              <a:rPr lang="en-US" dirty="0" smtClean="0"/>
              <a:t>He eventually died in 1889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22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chemeClr val="bg1"/>
          </a:fgClr>
          <a:bgClr>
            <a:srgbClr val="3366FF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timeline In the Civil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Fort Sumter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Battle of Bull Run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Battle Of Gettysburg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Battle of Fort Fisher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Battle Of Appomattox Court House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chemeClr val="bg1"/>
          </a:fgClr>
          <a:bgClr>
            <a:srgbClr val="FF2825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Fort Sumter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was in 1861</a:t>
            </a:r>
          </a:p>
          <a:p>
            <a:endParaRPr lang="en-US" dirty="0" smtClean="0"/>
          </a:p>
          <a:p>
            <a:r>
              <a:rPr lang="en-US" dirty="0" smtClean="0"/>
              <a:t>The Confederates won this battle.</a:t>
            </a:r>
          </a:p>
          <a:p>
            <a:endParaRPr lang="en-US" dirty="0" smtClean="0"/>
          </a:p>
          <a:p>
            <a:r>
              <a:rPr lang="en-US" dirty="0" smtClean="0"/>
              <a:t>No casualties but one artillerist killed</a:t>
            </a:r>
          </a:p>
          <a:p>
            <a:endParaRPr lang="en-US" dirty="0" smtClean="0"/>
          </a:p>
          <a:p>
            <a:r>
              <a:rPr lang="en-US" dirty="0" smtClean="0"/>
              <a:t>In Charleston County, South Carolina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Bull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Happened in 1861</a:t>
            </a:r>
          </a:p>
          <a:p>
            <a:endParaRPr lang="en-US" dirty="0" smtClean="0"/>
          </a:p>
          <a:p>
            <a:r>
              <a:rPr lang="en-US" dirty="0" smtClean="0"/>
              <a:t>Fairfax County and Prince William County</a:t>
            </a:r>
          </a:p>
          <a:p>
            <a:endParaRPr lang="en-US" dirty="0" smtClean="0"/>
          </a:p>
          <a:p>
            <a:r>
              <a:rPr lang="en-US" dirty="0" smtClean="0"/>
              <a:t>The day was July 21, 1861</a:t>
            </a:r>
          </a:p>
          <a:p>
            <a:endParaRPr lang="en-US" dirty="0" smtClean="0"/>
          </a:p>
          <a:p>
            <a:r>
              <a:rPr lang="en-US" dirty="0" smtClean="0"/>
              <a:t>The Confederates won this battle!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1066800"/>
            <a:ext cx="2895600" cy="192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28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Gettysburg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battle went on for 3 days July 1-3 1863</a:t>
            </a:r>
          </a:p>
          <a:p>
            <a:endParaRPr lang="en-US" dirty="0" smtClean="0"/>
          </a:p>
          <a:p>
            <a:r>
              <a:rPr lang="en-US" dirty="0" smtClean="0"/>
              <a:t>Causalities  Union(23,000) Confederate (28,000)</a:t>
            </a:r>
          </a:p>
          <a:p>
            <a:endParaRPr lang="en-US" dirty="0" smtClean="0"/>
          </a:p>
          <a:p>
            <a:r>
              <a:rPr lang="en-US" dirty="0" smtClean="0"/>
              <a:t>The Union won this battle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battle was in Adams county, in Gettysburg, Pennsylvania.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3276600"/>
            <a:ext cx="1219200" cy="1603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rgbClr val="FF0000"/>
          </a:fgClr>
          <a:bgClr>
            <a:schemeClr val="bg1">
              <a:lumMod val="8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Fort Fisher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Located in New Hanover County, Wilmington, North Carolina.</a:t>
            </a:r>
          </a:p>
          <a:p>
            <a:endParaRPr lang="en-US" dirty="0" smtClean="0"/>
          </a:p>
          <a:p>
            <a:r>
              <a:rPr lang="en-US" dirty="0" smtClean="0"/>
              <a:t>The battle was on January 13-15, 1865. For 3 days.</a:t>
            </a:r>
          </a:p>
          <a:p>
            <a:endParaRPr lang="en-US" dirty="0" smtClean="0"/>
          </a:p>
          <a:p>
            <a:r>
              <a:rPr lang="en-US" dirty="0" smtClean="0"/>
              <a:t>Total people killed, injured or MIA were 2,000 between The Union and The Confederacy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Union won this battle.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laid">
          <a:fgClr>
            <a:srgbClr val="0000FF"/>
          </a:fgClr>
          <a:bgClr>
            <a:srgbClr val="FF2825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Appomattox Courthouse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Located in Appomattox County  in Virginia.</a:t>
            </a:r>
          </a:p>
          <a:p>
            <a:endParaRPr lang="en-US" dirty="0" smtClean="0"/>
          </a:p>
          <a:p>
            <a:r>
              <a:rPr lang="en-US" dirty="0" smtClean="0"/>
              <a:t>The battle was on April 9, 1865 </a:t>
            </a:r>
          </a:p>
          <a:p>
            <a:endParaRPr lang="en-US" dirty="0" smtClean="0"/>
          </a:p>
          <a:p>
            <a:r>
              <a:rPr lang="en-US" dirty="0" smtClean="0"/>
              <a:t>Total casualties: 700</a:t>
            </a:r>
          </a:p>
          <a:p>
            <a:endParaRPr lang="en-US" dirty="0" smtClean="0"/>
          </a:p>
          <a:p>
            <a:r>
              <a:rPr lang="en-US" dirty="0" smtClean="0"/>
              <a:t>This was a Union victory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0000FF"/>
          </a:fgClr>
          <a:bgClr>
            <a:srgbClr val="FF2825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Weapons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People in the civil war used the following: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Napolean</a:t>
            </a:r>
            <a:r>
              <a:rPr lang="en-US" dirty="0" smtClean="0"/>
              <a:t>- smooth bore, muzzle loading cannon.</a:t>
            </a:r>
          </a:p>
          <a:p>
            <a:r>
              <a:rPr lang="en-US" dirty="0" smtClean="0"/>
              <a:t>Small arms such as muskets, carbines, short-</a:t>
            </a:r>
            <a:r>
              <a:rPr lang="en-US" dirty="0" err="1" smtClean="0"/>
              <a:t>barrelled</a:t>
            </a:r>
            <a:r>
              <a:rPr lang="en-US" dirty="0" smtClean="0"/>
              <a:t> rifles, and handguns.</a:t>
            </a:r>
          </a:p>
          <a:p>
            <a:r>
              <a:rPr lang="en-US" dirty="0" smtClean="0"/>
              <a:t>Minnie ball- lead bullet for guns</a:t>
            </a:r>
          </a:p>
          <a:p>
            <a:r>
              <a:rPr lang="en-US" dirty="0" smtClean="0"/>
              <a:t>Edged Weapons- swords, sabers, bowie knifes and cutlasses.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3844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/>
          </a:fgClr>
          <a:bgClr>
            <a:srgbClr val="FF2825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Transportation for the civil war included:</a:t>
            </a:r>
          </a:p>
          <a:p>
            <a:r>
              <a:rPr lang="en-US" dirty="0" smtClean="0"/>
              <a:t>Horseback</a:t>
            </a:r>
          </a:p>
          <a:p>
            <a:r>
              <a:rPr lang="en-US" dirty="0" smtClean="0"/>
              <a:t>Railroads</a:t>
            </a:r>
          </a:p>
          <a:p>
            <a:r>
              <a:rPr lang="en-US" dirty="0" smtClean="0"/>
              <a:t>By foot</a:t>
            </a:r>
          </a:p>
          <a:p>
            <a:r>
              <a:rPr lang="en-US" dirty="0" smtClean="0"/>
              <a:t>Steamboats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026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War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civil war started in April of 1861 and ended in April of 1865. </a:t>
            </a:r>
          </a:p>
        </p:txBody>
      </p:sp>
      <p:pic>
        <p:nvPicPr>
          <p:cNvPr id="8194" name="Picture 2" descr="http://www.flagguys.com/img/confederatenavyjac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4191000"/>
            <a:ext cx="3086100" cy="2057400"/>
          </a:xfrm>
          <a:prstGeom prst="rect">
            <a:avLst/>
          </a:prstGeom>
          <a:noFill/>
        </p:spPr>
      </p:pic>
      <p:pic>
        <p:nvPicPr>
          <p:cNvPr id="5" name="Picture 2" descr="http://centristnetblog.com/wp-content/uploads/2010/11/american-flag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419983"/>
            <a:ext cx="3213100" cy="3438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00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Affecting America’s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 </a:t>
            </a:r>
            <a:r>
              <a:rPr lang="en-US" sz="2800" dirty="0" smtClean="0"/>
              <a:t>Eventually slavery became illegal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The United States is a whole country with the north and south included</a:t>
            </a:r>
          </a:p>
          <a:p>
            <a:r>
              <a:rPr lang="en-US" sz="2800" dirty="0" smtClean="0"/>
              <a:t>There is no more states’ right to secede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It encouraged groups of people to speak out against societal issues </a:t>
            </a:r>
          </a:p>
          <a:p>
            <a:r>
              <a:rPr lang="en-US" sz="2800" dirty="0" smtClean="0"/>
              <a:t>A negative effect is that it divided the north and south, even today. There is still a little bit of hostility. </a:t>
            </a:r>
            <a:r>
              <a:rPr lang="en-US" sz="2800" dirty="0" err="1"/>
              <a:t>i</a:t>
            </a:r>
            <a:r>
              <a:rPr lang="en-US" sz="2800" dirty="0" err="1" smtClean="0"/>
              <a:t>e</a:t>
            </a:r>
            <a:r>
              <a:rPr lang="en-US" sz="2800" dirty="0" smtClean="0"/>
              <a:t>: </a:t>
            </a:r>
            <a:r>
              <a:rPr lang="en-US" sz="2800" dirty="0" err="1" smtClean="0"/>
              <a:t>yankee</a:t>
            </a:r>
            <a:r>
              <a:rPr lang="en-US" sz="2800" dirty="0"/>
              <a:t> </a:t>
            </a:r>
            <a:r>
              <a:rPr lang="en-US" sz="2800" dirty="0" smtClean="0"/>
              <a:t>or  rednecks </a:t>
            </a:r>
          </a:p>
        </p:txBody>
      </p:sp>
    </p:spTree>
    <p:extLst>
      <p:ext uri="{BB962C8B-B14F-4D97-AF65-F5344CB8AC3E}">
        <p14:creationId xmlns="" xmlns:p14="http://schemas.microsoft.com/office/powerpoint/2010/main" val="417164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won the war?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www.wikispaces.micds.org/file/view/US.FLAG.jpg/180734251/US.FLA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36050" y="3429000"/>
            <a:ext cx="7650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Union was victorious!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Sterngass</a:t>
            </a:r>
            <a:r>
              <a:rPr lang="en-US" sz="2800" dirty="0"/>
              <a:t>, Jon. </a:t>
            </a:r>
            <a:r>
              <a:rPr lang="en-US" sz="2800" i="1" dirty="0"/>
              <a:t>Civil War Era: John Brown</a:t>
            </a:r>
            <a:r>
              <a:rPr lang="en-US" sz="2800" dirty="0"/>
              <a:t>. New York, New York: Chelsea House, 2009. 144. Print</a:t>
            </a:r>
            <a:r>
              <a:rPr lang="en-US" sz="2800" dirty="0" smtClean="0"/>
              <a:t>.</a:t>
            </a:r>
          </a:p>
          <a:p>
            <a:r>
              <a:rPr lang="en-US" sz="2800" dirty="0" err="1"/>
              <a:t>Cosson</a:t>
            </a:r>
            <a:r>
              <a:rPr lang="en-US" sz="2800" dirty="0"/>
              <a:t>, Jody. </a:t>
            </a:r>
            <a:r>
              <a:rPr lang="en-US" sz="2800" i="1" dirty="0"/>
              <a:t>Civil War and Reconstruction (1850-1877)</a:t>
            </a:r>
            <a:r>
              <a:rPr lang="en-US" sz="2800" dirty="0"/>
              <a:t>. New York, New York: </a:t>
            </a:r>
            <a:r>
              <a:rPr lang="en-US" sz="2800" dirty="0" err="1"/>
              <a:t>Weigl</a:t>
            </a:r>
            <a:r>
              <a:rPr lang="en-US" sz="2800" dirty="0"/>
              <a:t> Publishers, 2008. 48. Print</a:t>
            </a:r>
            <a:r>
              <a:rPr lang="en-US" sz="2800" dirty="0" smtClean="0"/>
              <a:t>.</a:t>
            </a:r>
          </a:p>
          <a:p>
            <a:r>
              <a:rPr lang="en-US" sz="2800" dirty="0" err="1"/>
              <a:t>Westwell</a:t>
            </a:r>
            <a:r>
              <a:rPr lang="en-US" sz="2800" dirty="0"/>
              <a:t>, Ian. </a:t>
            </a:r>
            <a:r>
              <a:rPr lang="en-US" sz="2800" i="1" dirty="0"/>
              <a:t>Wars day by day</a:t>
            </a:r>
            <a:r>
              <a:rPr lang="en-US" sz="2800" dirty="0"/>
              <a:t>. Redding, Connecticut: Brown Bear Books, 2008. Print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"The Fight for Equal Rights: Black Soldiers in the Civil War." n. </a:t>
            </a:r>
            <a:r>
              <a:rPr lang="en-US" sz="2800" dirty="0" err="1"/>
              <a:t>pag</a:t>
            </a:r>
            <a:r>
              <a:rPr lang="en-US" sz="2800" dirty="0"/>
              <a:t>. Web. 25 Mar 2011. &lt;http://</a:t>
            </a:r>
            <a:r>
              <a:rPr lang="en-US" sz="2800" dirty="0" err="1"/>
              <a:t>www.archives.gov</a:t>
            </a:r>
            <a:r>
              <a:rPr lang="en-US" sz="2800" dirty="0"/>
              <a:t>/education/lessons/blacks-civil-war/&gt;.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States of the Union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667000" y="1905000"/>
            <a:ext cx="4040188" cy="410368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Minnesota, Iowa, Wisconsin, Illinois, Indiana, Michigan, Ohio, Pennsylvania, New York, New Jersey, Connecticut, Rhode Island, </a:t>
            </a:r>
            <a:r>
              <a:rPr lang="en-US" dirty="0" err="1" smtClean="0"/>
              <a:t>Massachucets</a:t>
            </a:r>
            <a:r>
              <a:rPr lang="en-US" dirty="0" smtClean="0"/>
              <a:t>, New Hampshire, </a:t>
            </a:r>
            <a:r>
              <a:rPr lang="en-US" dirty="0" err="1" smtClean="0"/>
              <a:t>Vermont,and</a:t>
            </a:r>
            <a:r>
              <a:rPr lang="en-US" dirty="0" smtClean="0"/>
              <a:t> Maine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Confederate States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-609600" y="2133600"/>
            <a:ext cx="8229600" cy="4525963"/>
          </a:xfrm>
        </p:spPr>
        <p:txBody>
          <a:bodyPr>
            <a:normAutofit/>
          </a:bodyPr>
          <a:lstStyle/>
          <a:p>
            <a:pPr lvl="7">
              <a:buNone/>
            </a:pPr>
            <a:r>
              <a:rPr lang="en-US" sz="2800" dirty="0" smtClean="0"/>
              <a:t>Texas, Arkansas, </a:t>
            </a:r>
            <a:r>
              <a:rPr lang="en-US" sz="2800" dirty="0" err="1" smtClean="0"/>
              <a:t>Louisianna</a:t>
            </a:r>
            <a:r>
              <a:rPr lang="en-US" sz="2800" dirty="0" smtClean="0"/>
              <a:t>, Mississippi, </a:t>
            </a:r>
            <a:r>
              <a:rPr lang="en-US" sz="2800" dirty="0" err="1" smtClean="0"/>
              <a:t>Tennesee</a:t>
            </a:r>
            <a:r>
              <a:rPr lang="en-US" sz="2800" dirty="0" smtClean="0"/>
              <a:t>, Alabama, Georgia, Florida, South Carolina, North Carolina, and Virginia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Border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Missouri, Kentucky, Maryland, Delaware, and West Virginia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Book: 180, 000 black soldiers served in the Union army</a:t>
            </a:r>
          </a:p>
          <a:p>
            <a:endParaRPr lang="en-US" dirty="0"/>
          </a:p>
          <a:p>
            <a:r>
              <a:rPr lang="en-US" dirty="0" smtClean="0"/>
              <a:t>Computer: 179,000 black soldiers served in the union army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418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rgbClr val="3366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Alliances formed in the Civil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alliances formed were the French and the British.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Leaders of the Union &amp; Confederate Army: </a:t>
            </a:r>
            <a:br>
              <a:rPr lang="en-US" dirty="0" smtClean="0"/>
            </a:br>
            <a:r>
              <a:rPr lang="en-US" dirty="0" smtClean="0"/>
              <a:t>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Abraham Lincoln</a:t>
            </a:r>
          </a:p>
          <a:p>
            <a:r>
              <a:rPr lang="en-US" dirty="0" smtClean="0"/>
              <a:t>Ulysses S. Grant</a:t>
            </a:r>
          </a:p>
          <a:p>
            <a:r>
              <a:rPr lang="en-US" dirty="0" smtClean="0"/>
              <a:t>William T Sherman</a:t>
            </a:r>
          </a:p>
          <a:p>
            <a:r>
              <a:rPr lang="en-US" dirty="0" smtClean="0"/>
              <a:t>John Brown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3200400"/>
            <a:ext cx="3581400" cy="3308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Leaders of the Union &amp; Confederate Army:</a:t>
            </a:r>
            <a:br>
              <a:rPr lang="en-US" dirty="0" smtClean="0"/>
            </a:br>
            <a:r>
              <a:rPr lang="en-US" dirty="0" smtClean="0"/>
              <a:t>Confederate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Jefferson Davis</a:t>
            </a:r>
          </a:p>
          <a:p>
            <a:r>
              <a:rPr lang="en-US" dirty="0" smtClean="0"/>
              <a:t>Robert E Lee</a:t>
            </a:r>
          </a:p>
          <a:p>
            <a:r>
              <a:rPr lang="en-US" dirty="0" smtClean="0"/>
              <a:t>Stonewall Jackson</a:t>
            </a:r>
          </a:p>
          <a:p>
            <a:r>
              <a:rPr lang="en-US" dirty="0" smtClean="0"/>
              <a:t>Braxton Bragg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057400"/>
            <a:ext cx="4394200" cy="3936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704</Words>
  <Application>Microsoft Macintosh PowerPoint</Application>
  <PresentationFormat>On-screen Show (4:3)</PresentationFormat>
  <Paragraphs>112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Civil War Computer Competency</vt:lpstr>
      <vt:lpstr>Civil War Date</vt:lpstr>
      <vt:lpstr>  States of the Union </vt:lpstr>
      <vt:lpstr>Confederate States</vt:lpstr>
      <vt:lpstr>Border States</vt:lpstr>
      <vt:lpstr>Computer Accuracy</vt:lpstr>
      <vt:lpstr>Alliances formed in the Civil War</vt:lpstr>
      <vt:lpstr>The Leaders of the Union &amp; Confederate Army:  Union</vt:lpstr>
      <vt:lpstr>The Leaders of the Union &amp; Confederate Army: Confederate</vt:lpstr>
      <vt:lpstr>Facts about one of the leaders: John Brown</vt:lpstr>
      <vt:lpstr>Jefferson Davis</vt:lpstr>
      <vt:lpstr>Battle timeline In the Civil War</vt:lpstr>
      <vt:lpstr>Fort Sumter</vt:lpstr>
      <vt:lpstr>Battle of Bull Run</vt:lpstr>
      <vt:lpstr>Battle Gettysburg</vt:lpstr>
      <vt:lpstr>Battle of Fort Fisher </vt:lpstr>
      <vt:lpstr>Battle of Appomattox Courthouse</vt:lpstr>
      <vt:lpstr>Weapons </vt:lpstr>
      <vt:lpstr>Transportation </vt:lpstr>
      <vt:lpstr>Affecting America’s Future</vt:lpstr>
      <vt:lpstr>Who won the war?</vt:lpstr>
      <vt:lpstr>Bibliography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 Computer Competency</dc:title>
  <dc:creator>leah.micklos</dc:creator>
  <cp:lastModifiedBy>christine.velazquez</cp:lastModifiedBy>
  <cp:revision>34</cp:revision>
  <dcterms:created xsi:type="dcterms:W3CDTF">2011-03-21T16:07:28Z</dcterms:created>
  <dcterms:modified xsi:type="dcterms:W3CDTF">2011-03-30T16:48:56Z</dcterms:modified>
</cp:coreProperties>
</file>